
<file path=[Content_Types].xml><?xml version="1.0" encoding="utf-8"?>
<Types xmlns="http://schemas.openxmlformats.org/package/2006/content-types">
  <Override PartName="/ppt/slides/slide3.xml" ContentType="application/vnd.openxmlformats-officedocument.presentationml.slide+xml"/>
  <Override PartName="/docProps/core.xml" ContentType="application/vnd.openxmlformats-package.core-properties+xml"/>
  <Override PartName="/ppt/slideLayouts/slideLayout6.xml" ContentType="application/vnd.openxmlformats-officedocument.presentationml.slideLayout+xml"/>
  <Default Extension="rels" ContentType="application/vnd.openxmlformats-package.relationships+xml"/>
  <Override PartName="/ppt/slides/slide5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Default Extension="png" ContentType="image/png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presProps.xml" ContentType="application/vnd.openxmlformats-officedocument.presentationml.presProps+xml"/>
  <Override PartName="/ppt/slideLayouts/slideLayout2.xml" ContentType="application/vnd.openxmlformats-officedocument.presentationml.slideLayout+xml"/>
  <Override PartName="/ppt/presentation.xml" ContentType="application/vnd.openxmlformats-officedocument.presentationml.presentation.main+xml"/>
  <Default Extension="bin" ContentType="application/vnd.openxmlformats-officedocument.presentationml.printerSettings"/>
  <Override PartName="/ppt/slides/slide1.xml" ContentType="application/vnd.openxmlformats-officedocument.presentationml.slide+xml"/>
  <Default Extension="jpeg" ContentType="image/jpeg"/>
  <Override PartName="/ppt/tableStyles.xml" ContentType="application/vnd.openxmlformats-officedocument.presentationml.tableStyles+xml"/>
  <Override PartName="/ppt/slideLayouts/slideLayout4.xml" ContentType="application/vnd.openxmlformats-officedocument.presentationml.slideLayout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121" d="100"/>
          <a:sy n="121" d="100"/>
        </p:scale>
        <p:origin x="-2096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printerSettings" Target="printerSettings/printerSettings1.bin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A97638-1E96-0E47-AE28-47D5C9BF3F67}" type="datetimeFigureOut">
              <a:rPr lang="en-US" smtClean="0"/>
              <a:t>2/21/10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11D074-0847-BE44-9591-FD0D9BB7F01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A97638-1E96-0E47-AE28-47D5C9BF3F67}" type="datetimeFigureOut">
              <a:rPr lang="en-US" smtClean="0"/>
              <a:t>2/21/10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11D074-0847-BE44-9591-FD0D9BB7F01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A97638-1E96-0E47-AE28-47D5C9BF3F67}" type="datetimeFigureOut">
              <a:rPr lang="en-US" smtClean="0"/>
              <a:t>2/21/10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11D074-0847-BE44-9591-FD0D9BB7F01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A97638-1E96-0E47-AE28-47D5C9BF3F67}" type="datetimeFigureOut">
              <a:rPr lang="en-US" smtClean="0"/>
              <a:t>2/21/10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11D074-0847-BE44-9591-FD0D9BB7F01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A97638-1E96-0E47-AE28-47D5C9BF3F67}" type="datetimeFigureOut">
              <a:rPr lang="en-US" smtClean="0"/>
              <a:t>2/21/10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11D074-0847-BE44-9591-FD0D9BB7F01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A97638-1E96-0E47-AE28-47D5C9BF3F67}" type="datetimeFigureOut">
              <a:rPr lang="en-US" smtClean="0"/>
              <a:t>2/21/10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11D074-0847-BE44-9591-FD0D9BB7F01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A97638-1E96-0E47-AE28-47D5C9BF3F67}" type="datetimeFigureOut">
              <a:rPr lang="en-US" smtClean="0"/>
              <a:t>2/21/10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11D074-0847-BE44-9591-FD0D9BB7F01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A97638-1E96-0E47-AE28-47D5C9BF3F67}" type="datetimeFigureOut">
              <a:rPr lang="en-US" smtClean="0"/>
              <a:t>2/21/10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11D074-0847-BE44-9591-FD0D9BB7F01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A97638-1E96-0E47-AE28-47D5C9BF3F67}" type="datetimeFigureOut">
              <a:rPr lang="en-US" smtClean="0"/>
              <a:t>2/21/10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11D074-0847-BE44-9591-FD0D9BB7F01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A97638-1E96-0E47-AE28-47D5C9BF3F67}" type="datetimeFigureOut">
              <a:rPr lang="en-US" smtClean="0"/>
              <a:t>2/21/10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11D074-0847-BE44-9591-FD0D9BB7F01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A97638-1E96-0E47-AE28-47D5C9BF3F67}" type="datetimeFigureOut">
              <a:rPr lang="en-US" smtClean="0"/>
              <a:t>2/21/10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11D074-0847-BE44-9591-FD0D9BB7F01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blipFill dpi="0" rotWithShape="1">
          <a:blip r:embed="rId13">
            <a:alphaModFix amt="57000"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A97638-1E96-0E47-AE28-47D5C9BF3F67}" type="datetimeFigureOut">
              <a:rPr lang="en-US" smtClean="0"/>
              <a:t>2/21/10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11D074-0847-BE44-9591-FD0D9BB7F018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eur-emset.wikispaces.com/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favouritesgraph.wikispaces.com/" TargetMode="External"/><Relationship Id="rId4" Type="http://schemas.openxmlformats.org/officeDocument/2006/relationships/hyperlink" Target="http://wilfordmidsyn.wikispaces.com/" TargetMode="External"/><Relationship Id="rId5" Type="http://schemas.openxmlformats.org/officeDocument/2006/relationships/hyperlink" Target="http://super12scribes.wikispaces.com/" TargetMode="External"/><Relationship Id="rId6" Type="http://schemas.openxmlformats.org/officeDocument/2006/relationships/hyperlink" Target="http://heymilly.wikispaces.com/" TargetMode="External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slideshare.net/suziea/wiki-examples-in-education-presentation" TargetMode="Externa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815855"/>
            <a:ext cx="7772400" cy="1470025"/>
          </a:xfrm>
        </p:spPr>
        <p:txBody>
          <a:bodyPr/>
          <a:lstStyle/>
          <a:p>
            <a:r>
              <a:rPr lang="en-US" dirty="0" smtClean="0"/>
              <a:t>Wikis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474265"/>
            <a:ext cx="6400800" cy="1752600"/>
          </a:xfrm>
        </p:spPr>
        <p:txBody>
          <a:bodyPr/>
          <a:lstStyle/>
          <a:p>
            <a:r>
              <a:rPr lang="en-US" dirty="0" smtClean="0"/>
              <a:t>The Comenius </a:t>
            </a:r>
            <a:r>
              <a:rPr lang="en-US" dirty="0" err="1" smtClean="0"/>
              <a:t>Regio</a:t>
            </a:r>
            <a:r>
              <a:rPr lang="en-US" dirty="0" smtClean="0"/>
              <a:t> Wiki</a:t>
            </a:r>
          </a:p>
          <a:p>
            <a:endParaRPr lang="en-US" dirty="0" smtClean="0"/>
          </a:p>
        </p:txBody>
      </p:sp>
      <p:pic>
        <p:nvPicPr>
          <p:cNvPr id="4" name="Picture 3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9500" y="721687"/>
            <a:ext cx="799153" cy="9157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a Wiki?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en-US" dirty="0"/>
              <a:t>A wiki:</a:t>
            </a:r>
            <a:r>
              <a:rPr lang="en-US" dirty="0" smtClean="0"/>
              <a:t> </a:t>
            </a:r>
          </a:p>
          <a:p>
            <a:r>
              <a:rPr lang="en-US" dirty="0" smtClean="0"/>
              <a:t>is </a:t>
            </a:r>
            <a:r>
              <a:rPr lang="en-US" dirty="0"/>
              <a:t>a website that allows the easy creation and editing of any number of interlinked web pages via a web browser.</a:t>
            </a:r>
            <a:endParaRPr lang="en-GB" dirty="0" smtClean="0"/>
          </a:p>
          <a:p>
            <a:r>
              <a:rPr lang="en-US" dirty="0" smtClean="0"/>
              <a:t>invites </a:t>
            </a:r>
            <a:r>
              <a:rPr lang="en-US" dirty="0"/>
              <a:t>all users to edit any page or to create new pages within the wiki Web </a:t>
            </a:r>
            <a:r>
              <a:rPr lang="en-US" dirty="0" smtClean="0"/>
              <a:t>site. </a:t>
            </a:r>
          </a:p>
          <a:p>
            <a:r>
              <a:rPr lang="en-US" dirty="0" smtClean="0"/>
              <a:t>promotes </a:t>
            </a:r>
            <a:r>
              <a:rPr lang="en-US" dirty="0"/>
              <a:t>meaningful topic associations between different pages by making page link creation almost intuitively easy and showing whether an intended target page exists or not.</a:t>
            </a:r>
            <a:endParaRPr lang="en-GB" dirty="0" smtClean="0"/>
          </a:p>
          <a:p>
            <a:r>
              <a:rPr lang="en-US" dirty="0" smtClean="0"/>
              <a:t>is </a:t>
            </a:r>
            <a:r>
              <a:rPr lang="en-US" dirty="0"/>
              <a:t>not a carefully crafted site for casual visitors. Instead, it seeks to involve the visitor in an ongoing process of creation and collaboration that constantly changes the Web site landscape</a:t>
            </a:r>
            <a:r>
              <a:rPr lang="en-US" dirty="0" smtClean="0"/>
              <a:t>.</a:t>
            </a:r>
          </a:p>
          <a:p>
            <a:r>
              <a:rPr lang="en-US" dirty="0" smtClean="0"/>
              <a:t>Supports the work of ‘communities’.</a:t>
            </a:r>
            <a:endParaRPr lang="en-GB" dirty="0" smtClean="0"/>
          </a:p>
          <a:p>
            <a:endParaRPr lang="en-US" dirty="0">
              <a:solidFill>
                <a:srgbClr val="3366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Security, Trust and Control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b="1" dirty="0" smtClean="0"/>
              <a:t>Wikis:</a:t>
            </a:r>
          </a:p>
          <a:p>
            <a:r>
              <a:rPr lang="en-US" b="1" dirty="0" smtClean="0"/>
              <a:t>are </a:t>
            </a:r>
            <a:r>
              <a:rPr lang="en-US" b="1" dirty="0"/>
              <a:t>generally designed with the philosophy of making it easy to correct mistakes, rather than making it difficult to make them</a:t>
            </a:r>
            <a:r>
              <a:rPr lang="en-US" b="1" dirty="0" smtClean="0"/>
              <a:t>.</a:t>
            </a:r>
          </a:p>
          <a:p>
            <a:r>
              <a:rPr lang="en-US" b="1" dirty="0" smtClean="0"/>
              <a:t>are open for others to see but others cannot make changes unless invited.</a:t>
            </a:r>
          </a:p>
          <a:p>
            <a:r>
              <a:rPr lang="en-US" b="1" dirty="0"/>
              <a:t>c</a:t>
            </a:r>
            <a:r>
              <a:rPr lang="en-US" b="1" dirty="0" smtClean="0"/>
              <a:t>an be easily monitored to follow and rectify changes should that be required.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Our Wiki</a:t>
            </a:r>
            <a:br>
              <a:rPr lang="en-US" dirty="0" smtClean="0"/>
            </a:br>
            <a:r>
              <a:rPr lang="en-US" u="sng" dirty="0" smtClean="0">
                <a:hlinkClick r:id="rId2"/>
              </a:rPr>
              <a:t>http://eur-emset.wikispaces.com/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My </a:t>
            </a:r>
            <a:r>
              <a:rPr lang="en-US" dirty="0" smtClean="0"/>
              <a:t>account</a:t>
            </a:r>
            <a:endParaRPr lang="en-GB" dirty="0" smtClean="0"/>
          </a:p>
          <a:p>
            <a:r>
              <a:rPr lang="en-US" dirty="0" smtClean="0"/>
              <a:t>Help </a:t>
            </a:r>
            <a:endParaRPr lang="en-GB" dirty="0"/>
          </a:p>
          <a:p>
            <a:r>
              <a:rPr lang="en-US" dirty="0"/>
              <a:t>Edit a page – click on edit button – top </a:t>
            </a:r>
            <a:r>
              <a:rPr lang="en-US" dirty="0" smtClean="0"/>
              <a:t>right</a:t>
            </a:r>
            <a:endParaRPr lang="en-GB" dirty="0" smtClean="0"/>
          </a:p>
          <a:p>
            <a:r>
              <a:rPr lang="en-US" dirty="0"/>
              <a:t>Uploading </a:t>
            </a:r>
            <a:r>
              <a:rPr lang="en-US" dirty="0" smtClean="0"/>
              <a:t>files</a:t>
            </a:r>
            <a:endParaRPr lang="en-GB" dirty="0" smtClean="0"/>
          </a:p>
          <a:p>
            <a:r>
              <a:rPr lang="en-US" dirty="0"/>
              <a:t>New Page – top </a:t>
            </a:r>
            <a:r>
              <a:rPr lang="en-US" dirty="0" smtClean="0"/>
              <a:t>left</a:t>
            </a:r>
            <a:endParaRPr lang="en-GB" dirty="0" smtClean="0"/>
          </a:p>
          <a:p>
            <a:r>
              <a:rPr lang="en-US" dirty="0"/>
              <a:t>Managing the site – </a:t>
            </a:r>
            <a:r>
              <a:rPr lang="en-US" dirty="0" smtClean="0"/>
              <a:t>notifications</a:t>
            </a:r>
            <a:endParaRPr lang="en-GB" dirty="0" smtClean="0"/>
          </a:p>
          <a:p>
            <a:r>
              <a:rPr lang="en-US" dirty="0"/>
              <a:t>Inviting new members – </a:t>
            </a:r>
            <a:r>
              <a:rPr lang="en-US" dirty="0" smtClean="0"/>
              <a:t>managing members</a:t>
            </a:r>
            <a:endParaRPr lang="en-GB" dirty="0" smtClean="0"/>
          </a:p>
          <a:p>
            <a:r>
              <a:rPr lang="en-US" dirty="0"/>
              <a:t>Discussion</a:t>
            </a:r>
            <a:endParaRPr lang="en-GB" dirty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Wiki Examples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u="sng" dirty="0">
                <a:hlinkClick r:id="rId2"/>
              </a:rPr>
              <a:t>http://www.slideshare.net/suziea/wiki-examples-in-education-presentation</a:t>
            </a:r>
            <a:endParaRPr lang="en-GB" dirty="0" smtClean="0"/>
          </a:p>
          <a:p>
            <a:pPr>
              <a:buNone/>
            </a:pPr>
            <a:r>
              <a:rPr lang="en-US" dirty="0" smtClean="0"/>
              <a:t> </a:t>
            </a:r>
            <a:endParaRPr lang="en-GB" dirty="0" smtClean="0"/>
          </a:p>
          <a:p>
            <a:r>
              <a:rPr lang="en-US" u="sng" dirty="0" smtClean="0">
                <a:hlinkClick r:id="rId3"/>
              </a:rPr>
              <a:t>http://favouritesgraph.wikispaces.com/</a:t>
            </a:r>
            <a:endParaRPr lang="en-US" u="sng" dirty="0" smtClean="0"/>
          </a:p>
          <a:p>
            <a:r>
              <a:rPr lang="en-US" dirty="0" smtClean="0"/>
              <a:t>Collaboratively </a:t>
            </a:r>
            <a:r>
              <a:rPr lang="en-US" dirty="0"/>
              <a:t>developing ideas</a:t>
            </a:r>
            <a:endParaRPr lang="en-GB" dirty="0" smtClean="0"/>
          </a:p>
          <a:p>
            <a:pPr>
              <a:buNone/>
            </a:pPr>
            <a:endParaRPr lang="en-GB" dirty="0" smtClean="0"/>
          </a:p>
          <a:p>
            <a:r>
              <a:rPr lang="en-US" u="sng" dirty="0" smtClean="0">
                <a:hlinkClick r:id="rId4"/>
              </a:rPr>
              <a:t>http://wilfordmidsyn.wikispaces.com/</a:t>
            </a:r>
            <a:endParaRPr lang="en-US" dirty="0"/>
          </a:p>
          <a:p>
            <a:r>
              <a:rPr lang="en-US" dirty="0" smtClean="0"/>
              <a:t>Solving </a:t>
            </a:r>
            <a:r>
              <a:rPr lang="en-US" dirty="0"/>
              <a:t>problems collaboratively</a:t>
            </a:r>
            <a:endParaRPr lang="en-GB" dirty="0" smtClean="0"/>
          </a:p>
          <a:p>
            <a:pPr>
              <a:buNone/>
            </a:pPr>
            <a:endParaRPr lang="en-GB" dirty="0" smtClean="0"/>
          </a:p>
          <a:p>
            <a:r>
              <a:rPr lang="en-US" u="sng" dirty="0" smtClean="0">
                <a:hlinkClick r:id="rId5"/>
              </a:rPr>
              <a:t>http://super12scribes.wikispaces.com/</a:t>
            </a:r>
            <a:endParaRPr lang="en-US" u="sng" dirty="0" smtClean="0"/>
          </a:p>
          <a:p>
            <a:r>
              <a:rPr lang="en-US" dirty="0" smtClean="0"/>
              <a:t>Pupils </a:t>
            </a:r>
            <a:r>
              <a:rPr lang="en-US" dirty="0"/>
              <a:t>managing</a:t>
            </a:r>
            <a:endParaRPr lang="en-GB" dirty="0" smtClean="0"/>
          </a:p>
          <a:p>
            <a:pPr>
              <a:buNone/>
            </a:pPr>
            <a:endParaRPr lang="en-GB" dirty="0" smtClean="0"/>
          </a:p>
          <a:p>
            <a:r>
              <a:rPr lang="en-US" u="sng" dirty="0" smtClean="0">
                <a:hlinkClick r:id="rId6"/>
              </a:rPr>
              <a:t>http://heymilly.wikispaces.com/</a:t>
            </a:r>
            <a:endParaRPr lang="en-US" dirty="0"/>
          </a:p>
          <a:p>
            <a:r>
              <a:rPr lang="en-US" dirty="0" smtClean="0"/>
              <a:t>Teachers </a:t>
            </a:r>
            <a:r>
              <a:rPr lang="en-US" dirty="0"/>
              <a:t>sharing</a:t>
            </a:r>
            <a:endParaRPr lang="en-GB" dirty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</TotalTime>
  <Words>279</Words>
  <Application>Microsoft Macintosh PowerPoint</Application>
  <PresentationFormat>On-screen Show (4:3)</PresentationFormat>
  <Paragraphs>37</Paragraphs>
  <Slides>5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Wikis</vt:lpstr>
      <vt:lpstr>What is a Wiki?</vt:lpstr>
      <vt:lpstr>Security, Trust and Control</vt:lpstr>
      <vt:lpstr>Our Wiki http://eur-emset.wikispaces.com/ </vt:lpstr>
      <vt:lpstr>Wiki Examples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Wiki</dc:title>
  <dc:creator>Trevor Davies</dc:creator>
  <cp:lastModifiedBy>Trevor Davies</cp:lastModifiedBy>
  <cp:revision>10</cp:revision>
  <cp:lastPrinted>2010-02-21T19:09:34Z</cp:lastPrinted>
  <dcterms:created xsi:type="dcterms:W3CDTF">2010-02-21T18:34:27Z</dcterms:created>
  <dcterms:modified xsi:type="dcterms:W3CDTF">2010-02-21T19:10:47Z</dcterms:modified>
</cp:coreProperties>
</file>